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03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527C2-9092-4D10-A66B-2E12FBF2B844}" v="9" dt="2025-07-30T05:27:17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79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8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bhi kalra" userId="27a0af89ba5dfebb" providerId="LiveId" clId="{DAC527C2-9092-4D10-A66B-2E12FBF2B844}"/>
    <pc:docChg chg="undo custSel modSld">
      <pc:chgData name="surbhi kalra" userId="27a0af89ba5dfebb" providerId="LiveId" clId="{DAC527C2-9092-4D10-A66B-2E12FBF2B844}" dt="2025-07-30T05:27:26.479" v="208" actId="1035"/>
      <pc:docMkLst>
        <pc:docMk/>
      </pc:docMkLst>
      <pc:sldChg chg="addSp modSp mod">
        <pc:chgData name="surbhi kalra" userId="27a0af89ba5dfebb" providerId="LiveId" clId="{DAC527C2-9092-4D10-A66B-2E12FBF2B844}" dt="2025-07-30T05:25:43.400" v="149" actId="2085"/>
        <pc:sldMkLst>
          <pc:docMk/>
          <pc:sldMk cId="0" sldId="257"/>
        </pc:sldMkLst>
        <pc:spChg chg="add mod">
          <ac:chgData name="surbhi kalra" userId="27a0af89ba5dfebb" providerId="LiveId" clId="{DAC527C2-9092-4D10-A66B-2E12FBF2B844}" dt="2025-07-30T05:25:43.400" v="149" actId="2085"/>
          <ac:spMkLst>
            <pc:docMk/>
            <pc:sldMk cId="0" sldId="257"/>
            <ac:spMk id="6" creationId="{99576DB7-3929-6994-0331-3AF075B46FBB}"/>
          </ac:spMkLst>
        </pc:spChg>
      </pc:sldChg>
      <pc:sldChg chg="addSp modSp">
        <pc:chgData name="surbhi kalra" userId="27a0af89ba5dfebb" providerId="LiveId" clId="{DAC527C2-9092-4D10-A66B-2E12FBF2B844}" dt="2025-07-30T05:25:49.067" v="150"/>
        <pc:sldMkLst>
          <pc:docMk/>
          <pc:sldMk cId="0" sldId="258"/>
        </pc:sldMkLst>
        <pc:spChg chg="add mod">
          <ac:chgData name="surbhi kalra" userId="27a0af89ba5dfebb" providerId="LiveId" clId="{DAC527C2-9092-4D10-A66B-2E12FBF2B844}" dt="2025-07-30T05:25:49.067" v="150"/>
          <ac:spMkLst>
            <pc:docMk/>
            <pc:sldMk cId="0" sldId="258"/>
            <ac:spMk id="21" creationId="{5D6BA9D4-3098-8591-8092-C18A2530A2C1}"/>
          </ac:spMkLst>
        </pc:spChg>
      </pc:sldChg>
      <pc:sldChg chg="addSp modSp mod">
        <pc:chgData name="surbhi kalra" userId="27a0af89ba5dfebb" providerId="LiveId" clId="{DAC527C2-9092-4D10-A66B-2E12FBF2B844}" dt="2025-07-30T05:26:18.881" v="175" actId="14100"/>
        <pc:sldMkLst>
          <pc:docMk/>
          <pc:sldMk cId="0" sldId="259"/>
        </pc:sldMkLst>
        <pc:spChg chg="add mod">
          <ac:chgData name="surbhi kalra" userId="27a0af89ba5dfebb" providerId="LiveId" clId="{DAC527C2-9092-4D10-A66B-2E12FBF2B844}" dt="2025-07-30T05:26:18.881" v="175" actId="14100"/>
          <ac:spMkLst>
            <pc:docMk/>
            <pc:sldMk cId="0" sldId="259"/>
            <ac:spMk id="11" creationId="{1C9976AC-DF35-8907-99F9-6E0CC71E02B6}"/>
          </ac:spMkLst>
        </pc:spChg>
      </pc:sldChg>
      <pc:sldChg chg="addSp modSp mod">
        <pc:chgData name="surbhi kalra" userId="27a0af89ba5dfebb" providerId="LiveId" clId="{DAC527C2-9092-4D10-A66B-2E12FBF2B844}" dt="2025-07-30T05:26:54.375" v="177" actId="207"/>
        <pc:sldMkLst>
          <pc:docMk/>
          <pc:sldMk cId="0" sldId="260"/>
        </pc:sldMkLst>
        <pc:spChg chg="add mod">
          <ac:chgData name="surbhi kalra" userId="27a0af89ba5dfebb" providerId="LiveId" clId="{DAC527C2-9092-4D10-A66B-2E12FBF2B844}" dt="2025-07-30T05:26:54.375" v="177" actId="207"/>
          <ac:spMkLst>
            <pc:docMk/>
            <pc:sldMk cId="0" sldId="260"/>
            <ac:spMk id="11" creationId="{10F1058D-B417-F3AE-4389-B2433556112E}"/>
          </ac:spMkLst>
        </pc:spChg>
      </pc:sldChg>
      <pc:sldChg chg="addSp modSp">
        <pc:chgData name="surbhi kalra" userId="27a0af89ba5dfebb" providerId="LiveId" clId="{DAC527C2-9092-4D10-A66B-2E12FBF2B844}" dt="2025-07-30T05:27:00.294" v="178"/>
        <pc:sldMkLst>
          <pc:docMk/>
          <pc:sldMk cId="0" sldId="261"/>
        </pc:sldMkLst>
        <pc:spChg chg="add mod">
          <ac:chgData name="surbhi kalra" userId="27a0af89ba5dfebb" providerId="LiveId" clId="{DAC527C2-9092-4D10-A66B-2E12FBF2B844}" dt="2025-07-30T05:27:00.294" v="178"/>
          <ac:spMkLst>
            <pc:docMk/>
            <pc:sldMk cId="0" sldId="261"/>
            <ac:spMk id="23" creationId="{469C3E02-4EBD-7EDD-FB0F-636FE763C907}"/>
          </ac:spMkLst>
        </pc:spChg>
      </pc:sldChg>
      <pc:sldChg chg="addSp modSp">
        <pc:chgData name="surbhi kalra" userId="27a0af89ba5dfebb" providerId="LiveId" clId="{DAC527C2-9092-4D10-A66B-2E12FBF2B844}" dt="2025-07-30T05:27:03.421" v="179"/>
        <pc:sldMkLst>
          <pc:docMk/>
          <pc:sldMk cId="0" sldId="262"/>
        </pc:sldMkLst>
        <pc:spChg chg="add mod">
          <ac:chgData name="surbhi kalra" userId="27a0af89ba5dfebb" providerId="LiveId" clId="{DAC527C2-9092-4D10-A66B-2E12FBF2B844}" dt="2025-07-30T05:27:03.421" v="179"/>
          <ac:spMkLst>
            <pc:docMk/>
            <pc:sldMk cId="0" sldId="262"/>
            <ac:spMk id="19" creationId="{D981055F-60A3-5D7C-3F48-3BC4FE8FD33D}"/>
          </ac:spMkLst>
        </pc:spChg>
      </pc:sldChg>
      <pc:sldChg chg="addSp modSp">
        <pc:chgData name="surbhi kalra" userId="27a0af89ba5dfebb" providerId="LiveId" clId="{DAC527C2-9092-4D10-A66B-2E12FBF2B844}" dt="2025-07-30T05:27:07.214" v="180"/>
        <pc:sldMkLst>
          <pc:docMk/>
          <pc:sldMk cId="0" sldId="263"/>
        </pc:sldMkLst>
        <pc:spChg chg="add mod">
          <ac:chgData name="surbhi kalra" userId="27a0af89ba5dfebb" providerId="LiveId" clId="{DAC527C2-9092-4D10-A66B-2E12FBF2B844}" dt="2025-07-30T05:27:07.214" v="180"/>
          <ac:spMkLst>
            <pc:docMk/>
            <pc:sldMk cId="0" sldId="263"/>
            <ac:spMk id="19" creationId="{BF5E7E3B-8C46-181D-E029-53455E35B410}"/>
          </ac:spMkLst>
        </pc:spChg>
      </pc:sldChg>
      <pc:sldChg chg="addSp modSp">
        <pc:chgData name="surbhi kalra" userId="27a0af89ba5dfebb" providerId="LiveId" clId="{DAC527C2-9092-4D10-A66B-2E12FBF2B844}" dt="2025-07-30T05:27:10.135" v="181"/>
        <pc:sldMkLst>
          <pc:docMk/>
          <pc:sldMk cId="0" sldId="264"/>
        </pc:sldMkLst>
        <pc:spChg chg="add mod">
          <ac:chgData name="surbhi kalra" userId="27a0af89ba5dfebb" providerId="LiveId" clId="{DAC527C2-9092-4D10-A66B-2E12FBF2B844}" dt="2025-07-30T05:27:10.135" v="181"/>
          <ac:spMkLst>
            <pc:docMk/>
            <pc:sldMk cId="0" sldId="264"/>
            <ac:spMk id="19" creationId="{09EB9AB6-1D4F-1818-A8EE-D52A87308DF2}"/>
          </ac:spMkLst>
        </pc:spChg>
      </pc:sldChg>
      <pc:sldChg chg="addSp delSp modSp mod">
        <pc:chgData name="surbhi kalra" userId="27a0af89ba5dfebb" providerId="LiveId" clId="{DAC527C2-9092-4D10-A66B-2E12FBF2B844}" dt="2025-07-30T05:27:26.479" v="208" actId="1035"/>
        <pc:sldMkLst>
          <pc:docMk/>
          <pc:sldMk cId="0" sldId="265"/>
        </pc:sldMkLst>
        <pc:spChg chg="add del mod">
          <ac:chgData name="surbhi kalra" userId="27a0af89ba5dfebb" providerId="LiveId" clId="{DAC527C2-9092-4D10-A66B-2E12FBF2B844}" dt="2025-07-30T05:20:27.018" v="4" actId="478"/>
          <ac:spMkLst>
            <pc:docMk/>
            <pc:sldMk cId="0" sldId="265"/>
            <ac:spMk id="2" creationId="{00000000-0000-0000-0000-000000000000}"/>
          </ac:spMkLst>
        </pc:spChg>
        <pc:spChg chg="mod">
          <ac:chgData name="surbhi kalra" userId="27a0af89ba5dfebb" providerId="LiveId" clId="{DAC527C2-9092-4D10-A66B-2E12FBF2B844}" dt="2025-07-30T05:20:07.596" v="2" actId="255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surbhi kalra" userId="27a0af89ba5dfebb" providerId="LiveId" clId="{DAC527C2-9092-4D10-A66B-2E12FBF2B844}" dt="2025-07-30T05:22:12.519" v="44" actId="255"/>
          <ac:spMkLst>
            <pc:docMk/>
            <pc:sldMk cId="0" sldId="265"/>
            <ac:spMk id="4" creationId="{00000000-0000-0000-0000-000000000000}"/>
          </ac:spMkLst>
        </pc:spChg>
        <pc:spChg chg="add del mod">
          <ac:chgData name="surbhi kalra" userId="27a0af89ba5dfebb" providerId="LiveId" clId="{DAC527C2-9092-4D10-A66B-2E12FBF2B844}" dt="2025-07-30T05:24:24.930" v="118" actId="1035"/>
          <ac:spMkLst>
            <pc:docMk/>
            <pc:sldMk cId="0" sldId="265"/>
            <ac:spMk id="5" creationId="{00000000-0000-0000-0000-000000000000}"/>
          </ac:spMkLst>
        </pc:spChg>
        <pc:spChg chg="add del mod">
          <ac:chgData name="surbhi kalra" userId="27a0af89ba5dfebb" providerId="LiveId" clId="{DAC527C2-9092-4D10-A66B-2E12FBF2B844}" dt="2025-07-30T05:23:35.086" v="51" actId="255"/>
          <ac:spMkLst>
            <pc:docMk/>
            <pc:sldMk cId="0" sldId="265"/>
            <ac:spMk id="6" creationId="{00000000-0000-0000-0000-000000000000}"/>
          </ac:spMkLst>
        </pc:spChg>
        <pc:spChg chg="add del mod">
          <ac:chgData name="surbhi kalra" userId="27a0af89ba5dfebb" providerId="LiveId" clId="{DAC527C2-9092-4D10-A66B-2E12FBF2B844}" dt="2025-07-30T05:24:45.037" v="145" actId="1076"/>
          <ac:spMkLst>
            <pc:docMk/>
            <pc:sldMk cId="0" sldId="265"/>
            <ac:spMk id="7" creationId="{00000000-0000-0000-0000-000000000000}"/>
          </ac:spMkLst>
        </pc:spChg>
        <pc:spChg chg="add del mod">
          <ac:chgData name="surbhi kalra" userId="27a0af89ba5dfebb" providerId="LiveId" clId="{DAC527C2-9092-4D10-A66B-2E12FBF2B844}" dt="2025-07-30T05:24:21.648" v="114" actId="1035"/>
          <ac:spMkLst>
            <pc:docMk/>
            <pc:sldMk cId="0" sldId="265"/>
            <ac:spMk id="8" creationId="{00000000-0000-0000-0000-000000000000}"/>
          </ac:spMkLst>
        </pc:spChg>
        <pc:spChg chg="add del mod">
          <ac:chgData name="surbhi kalra" userId="27a0af89ba5dfebb" providerId="LiveId" clId="{DAC527C2-9092-4D10-A66B-2E12FBF2B844}" dt="2025-07-30T05:24:53.472" v="146" actId="1076"/>
          <ac:spMkLst>
            <pc:docMk/>
            <pc:sldMk cId="0" sldId="265"/>
            <ac:spMk id="9" creationId="{00000000-0000-0000-0000-000000000000}"/>
          </ac:spMkLst>
        </pc:spChg>
        <pc:spChg chg="add del">
          <ac:chgData name="surbhi kalra" userId="27a0af89ba5dfebb" providerId="LiveId" clId="{DAC527C2-9092-4D10-A66B-2E12FBF2B844}" dt="2025-07-30T05:20:27.018" v="4" actId="478"/>
          <ac:spMkLst>
            <pc:docMk/>
            <pc:sldMk cId="0" sldId="265"/>
            <ac:spMk id="12" creationId="{00000000-0000-0000-0000-000000000000}"/>
          </ac:spMkLst>
        </pc:spChg>
        <pc:spChg chg="add del">
          <ac:chgData name="surbhi kalra" userId="27a0af89ba5dfebb" providerId="LiveId" clId="{DAC527C2-9092-4D10-A66B-2E12FBF2B844}" dt="2025-07-30T05:20:27.018" v="4" actId="478"/>
          <ac:spMkLst>
            <pc:docMk/>
            <pc:sldMk cId="0" sldId="265"/>
            <ac:spMk id="13" creationId="{00000000-0000-0000-0000-000000000000}"/>
          </ac:spMkLst>
        </pc:spChg>
        <pc:spChg chg="add del">
          <ac:chgData name="surbhi kalra" userId="27a0af89ba5dfebb" providerId="LiveId" clId="{DAC527C2-9092-4D10-A66B-2E12FBF2B844}" dt="2025-07-30T05:20:27.018" v="4" actId="478"/>
          <ac:spMkLst>
            <pc:docMk/>
            <pc:sldMk cId="0" sldId="265"/>
            <ac:spMk id="16" creationId="{00000000-0000-0000-0000-000000000000}"/>
          </ac:spMkLst>
        </pc:spChg>
        <pc:spChg chg="add mod">
          <ac:chgData name="surbhi kalra" userId="27a0af89ba5dfebb" providerId="LiveId" clId="{DAC527C2-9092-4D10-A66B-2E12FBF2B844}" dt="2025-07-30T05:27:26.479" v="208" actId="1035"/>
          <ac:spMkLst>
            <pc:docMk/>
            <pc:sldMk cId="0" sldId="265"/>
            <ac:spMk id="17" creationId="{A035BF6C-6698-9CE4-4005-1EB911EB2A5B}"/>
          </ac:spMkLst>
        </pc:spChg>
      </pc:sldChg>
      <pc:sldChg chg="addSp modSp">
        <pc:chgData name="surbhi kalra" userId="27a0af89ba5dfebb" providerId="LiveId" clId="{DAC527C2-9092-4D10-A66B-2E12FBF2B844}" dt="2025-07-30T05:27:17.530" v="183"/>
        <pc:sldMkLst>
          <pc:docMk/>
          <pc:sldMk cId="0" sldId="266"/>
        </pc:sldMkLst>
        <pc:spChg chg="add mod">
          <ac:chgData name="surbhi kalra" userId="27a0af89ba5dfebb" providerId="LiveId" clId="{DAC527C2-9092-4D10-A66B-2E12FBF2B844}" dt="2025-07-30T05:27:17.530" v="183"/>
          <ac:spMkLst>
            <pc:docMk/>
            <pc:sldMk cId="0" sldId="266"/>
            <ac:spMk id="3" creationId="{B0ED8DF9-3728-22C1-2CB0-6800DCE591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13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555558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BE6841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Book My Stay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2276713" y="4313396"/>
            <a:ext cx="1007697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Your Seamless PG Accommodation Solution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22053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Presented By: Deepak Saini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338" y="325517"/>
            <a:ext cx="4060627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4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Conclusion &amp; Future Scope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14338" y="991314"/>
            <a:ext cx="2701885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36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Outcomes &amp; Skills Gained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717" y="2334084"/>
            <a:ext cx="675644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Proficiency in </a:t>
            </a:r>
            <a:r>
              <a:rPr lang="en-US" sz="2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Python Programming</a:t>
            </a: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application logic.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06717" y="2991480"/>
            <a:ext cx="675644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Expertise in </a:t>
            </a:r>
            <a:r>
              <a:rPr lang="en-US" sz="2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Backend Development</a:t>
            </a: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data handling.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14338" y="3646569"/>
            <a:ext cx="6756440" cy="222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Seamless </a:t>
            </a:r>
            <a:r>
              <a:rPr lang="en-US" sz="2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MySQL Database Integration</a:t>
            </a: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management.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06717" y="4257565"/>
            <a:ext cx="675644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Understanding </a:t>
            </a:r>
            <a:r>
              <a:rPr lang="en-US" sz="2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User-Data Interaction</a:t>
            </a: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flow.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14338" y="4926499"/>
            <a:ext cx="675644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Effective </a:t>
            </a:r>
            <a:r>
              <a:rPr lang="en-US" sz="2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Module Structuring</a:t>
            </a: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scalable applications.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06717" y="5595433"/>
            <a:ext cx="675644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Deployment on </a:t>
            </a:r>
            <a:r>
              <a:rPr lang="en-US" sz="2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Localhost</a:t>
            </a: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testing and development.</a:t>
            </a:r>
            <a:endParaRPr lang="en-US" sz="20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243" y="1006078"/>
            <a:ext cx="6756440" cy="675644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67243" y="7895630"/>
            <a:ext cx="1998107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Enhancements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467243" y="8236029"/>
            <a:ext cx="675644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Map Integration:</a:t>
            </a: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Visualize PG locations on an interactive map.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467243" y="8466773"/>
            <a:ext cx="675644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Online Payments:</a:t>
            </a: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Implement secure payment gateways for booking payments.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467243" y="8697516"/>
            <a:ext cx="675644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Email Notifications:</a:t>
            </a: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Automated alerts for booking confirmations and updates.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7467243" y="8928259"/>
            <a:ext cx="675644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Cloud Deployment:</a:t>
            </a: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Transition to cloud platforms for wider accessibility and scalability.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414338" y="9292114"/>
            <a:ext cx="1380172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"Book My Stay" is a robust foundation with significant potential for future growth and feature expansion.</a:t>
            </a:r>
            <a:endParaRPr lang="en-US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35BF6C-6698-9CE4-4005-1EB911EB2A5B}"/>
              </a:ext>
            </a:extLst>
          </p:cNvPr>
          <p:cNvSpPr/>
          <p:nvPr/>
        </p:nvSpPr>
        <p:spPr>
          <a:xfrm>
            <a:off x="12762411" y="7785465"/>
            <a:ext cx="1867989" cy="666206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917" y="325636"/>
            <a:ext cx="7578566" cy="75785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ED8DF9-3728-22C1-2CB0-6800DCE591B5}"/>
              </a:ext>
            </a:extLst>
          </p:cNvPr>
          <p:cNvSpPr/>
          <p:nvPr/>
        </p:nvSpPr>
        <p:spPr>
          <a:xfrm>
            <a:off x="12762411" y="7563394"/>
            <a:ext cx="1867989" cy="666206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675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Introduction: Simplifying PG 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Finding suitable Paying Guest (PG) accommodations can be a daunting task, often involving extensive manual searches and unreliable information. "Book My Stay" addresses this challenge by providing a centralized, efficient platform for users to discover and book PGs effortlessly.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6421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application serves as a crucial bridge, connecting prospective tenants with available PG listings and streamlining the entire process, making it simple and transparent.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576DB7-3929-6994-0331-3AF075B46FBB}"/>
              </a:ext>
            </a:extLst>
          </p:cNvPr>
          <p:cNvSpPr/>
          <p:nvPr/>
        </p:nvSpPr>
        <p:spPr>
          <a:xfrm>
            <a:off x="12762411" y="7563394"/>
            <a:ext cx="1867989" cy="666206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3202"/>
            <a:ext cx="9702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Core Objectives of "Book My Stay"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5770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327529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51688" y="29656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135749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872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Simplify PG Search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36316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Enable users to find accommodations quickly and easily through intuitive search and filtering options.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305770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216962" y="327529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974860" y="29656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135749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872746"/>
            <a:ext cx="3658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Facilitate Online Booking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36316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Provide a seamless process for users to book their preferred PG accommodations directly through the application.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305770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640133" y="327529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11398032" y="29656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135749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87274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Empower Owners/Admins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71749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Offer robust tools for PG owners and administrators to efficiently manage listings, bookings, and availability data.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6BA9D4-3098-8591-8092-C18A2530A2C1}"/>
              </a:ext>
            </a:extLst>
          </p:cNvPr>
          <p:cNvSpPr/>
          <p:nvPr/>
        </p:nvSpPr>
        <p:spPr>
          <a:xfrm>
            <a:off x="12762411" y="7563394"/>
            <a:ext cx="1867989" cy="666206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843" y="362783"/>
            <a:ext cx="7329249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Technology Stack: Powering "Book My Stay"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3" y="1121331"/>
            <a:ext cx="6692384" cy="6692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1843" y="7962067"/>
            <a:ext cx="1979295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Python: The Engine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461843" y="8341281"/>
            <a:ext cx="6692384" cy="421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Business Logic &amp; Interface:</a:t>
            </a: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Python was chosen for its versatility, allowing rapid development of both core business logic and interactive user interfaces.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61843" y="8881943"/>
            <a:ext cx="6692384" cy="421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Flexibility &amp; Scripting:</a:t>
            </a: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Its extensive libraries and scripting capabilities ensure a flexible and scalable foundation for all application functionalities.</a:t>
            </a:r>
            <a:endParaRPr lang="en-US" sz="1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792" y="1121331"/>
            <a:ext cx="6692384" cy="6692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3792" y="7962067"/>
            <a:ext cx="2767489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MySQL: The Data Backbone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483792" y="8341281"/>
            <a:ext cx="6692384" cy="421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Robust Data Storage:</a:t>
            </a: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MySQL provides a reliable and efficient relational database management system for storing all PG listings, user information, and booking details.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7483792" y="8881943"/>
            <a:ext cx="6692384" cy="421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Scalability &amp; Integrity:</a:t>
            </a: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It ensures data integrity, security, and scalability, crucial for handling growing amounts of user and listing data.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976AC-DF35-8907-99F9-6E0CC71E02B6}"/>
              </a:ext>
            </a:extLst>
          </p:cNvPr>
          <p:cNvSpPr/>
          <p:nvPr/>
        </p:nvSpPr>
        <p:spPr>
          <a:xfrm>
            <a:off x="12765387" y="7813715"/>
            <a:ext cx="1867989" cy="596886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1909" y="1658183"/>
            <a:ext cx="3126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Application Structure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2239328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Module Overview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557707"/>
            <a:ext cx="6407944" cy="2395657"/>
          </a:xfrm>
          <a:prstGeom prst="roundRect">
            <a:avLst>
              <a:gd name="adj" fmla="val 142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0604" y="3784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User Module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274939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Designed for tenants to search, browse, book, and manage their PG accommodations. Focuses on intuitive navigation and a seamless booking experience.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557707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AFCB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655362" y="3784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Admin Module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4274939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Equips PG owners and administrators with tools to manage listings, track bookings, and oversee overall operations. Emphasizes control and data management.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085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These two modules work in tandem to provide a comprehensive solution for PG accommodation management.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F1058D-B417-F3AE-4389-B2433556112E}"/>
              </a:ext>
            </a:extLst>
          </p:cNvPr>
          <p:cNvSpPr/>
          <p:nvPr/>
        </p:nvSpPr>
        <p:spPr>
          <a:xfrm>
            <a:off x="12762411" y="7563394"/>
            <a:ext cx="1867989" cy="666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559" y="518993"/>
            <a:ext cx="11043642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User Module Features: Your Stay, Your Control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0559" y="1486138"/>
            <a:ext cx="754856" cy="1132403"/>
          </a:xfrm>
          <a:prstGeom prst="roundRect">
            <a:avLst>
              <a:gd name="adj" fmla="val 360049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2" y="1875353"/>
            <a:ext cx="283012" cy="3538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4129" y="1674852"/>
            <a:ext cx="235922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Register &amp; Login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604129" y="2082998"/>
            <a:ext cx="123657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Secure account creation and access for a personalized experience.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60559" y="2759988"/>
            <a:ext cx="754856" cy="1132403"/>
          </a:xfrm>
          <a:prstGeom prst="roundRect">
            <a:avLst>
              <a:gd name="adj" fmla="val 360049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22" y="3149203"/>
            <a:ext cx="283012" cy="3538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04129" y="2948702"/>
            <a:ext cx="235922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Browse Listings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604129" y="3356848"/>
            <a:ext cx="123657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Explore a wide array of PG options with detailed information.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60559" y="4033838"/>
            <a:ext cx="754856" cy="1132403"/>
          </a:xfrm>
          <a:prstGeom prst="roundRect">
            <a:avLst>
              <a:gd name="adj" fmla="val 360049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22" y="4423053"/>
            <a:ext cx="283012" cy="3538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04129" y="4222552"/>
            <a:ext cx="235922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Search &amp; Filter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604129" y="4630698"/>
            <a:ext cx="123657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Refine searches by location, budget, amenities, and other preferences.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60559" y="5307687"/>
            <a:ext cx="754856" cy="1132403"/>
          </a:xfrm>
          <a:prstGeom prst="roundRect">
            <a:avLst>
              <a:gd name="adj" fmla="val 360049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422" y="5696903"/>
            <a:ext cx="283012" cy="3538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04129" y="5496401"/>
            <a:ext cx="235922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Book PG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604129" y="5904548"/>
            <a:ext cx="123657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Confirm and reserve preferred accommodations with ease.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60559" y="6581537"/>
            <a:ext cx="754856" cy="1132403"/>
          </a:xfrm>
          <a:prstGeom prst="roundRect">
            <a:avLst>
              <a:gd name="adj" fmla="val 360049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22" y="6970752"/>
            <a:ext cx="283012" cy="35385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04129" y="6770251"/>
            <a:ext cx="253984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View/Cancel Booking</a:t>
            </a:r>
            <a:endParaRPr lang="en-US" sz="1850" dirty="0"/>
          </a:p>
        </p:txBody>
      </p:sp>
      <p:sp>
        <p:nvSpPr>
          <p:cNvPr id="22" name="Text 15"/>
          <p:cNvSpPr/>
          <p:nvPr/>
        </p:nvSpPr>
        <p:spPr>
          <a:xfrm>
            <a:off x="1604129" y="7178397"/>
            <a:ext cx="123657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Manage existing bookings, view details, and cancel if needed.</a:t>
            </a:r>
            <a:endParaRPr lang="en-US" sz="14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9C3E02-4EBD-7EDD-FB0F-636FE763C907}"/>
              </a:ext>
            </a:extLst>
          </p:cNvPr>
          <p:cNvSpPr/>
          <p:nvPr/>
        </p:nvSpPr>
        <p:spPr>
          <a:xfrm>
            <a:off x="12762411" y="7563394"/>
            <a:ext cx="1867989" cy="666206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92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Admin Module Features: Streamlining Operations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0611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3310" y="320611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42524" y="3463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953828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Authenticated access ensuring only authorized personnel manage the PG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0611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398067" y="320611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777282" y="3463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Manage PG Listings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953828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Add new PGs, edit existing details, and remove outdated listings efficiently.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16374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63310" y="516374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142524" y="5421035"/>
            <a:ext cx="2856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View User Bookings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91145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Access a comprehensive overview of all user bookings for tracking and management.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16374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398067" y="516374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777282" y="5421035"/>
            <a:ext cx="2845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Manage Availability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91145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Update PG availability in real-time to reflect current occupancy and vacancies.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1055F-60A3-5D7C-3F48-3BC4FE8FD33D}"/>
              </a:ext>
            </a:extLst>
          </p:cNvPr>
          <p:cNvSpPr/>
          <p:nvPr/>
        </p:nvSpPr>
        <p:spPr>
          <a:xfrm>
            <a:off x="12762411" y="7563394"/>
            <a:ext cx="1867989" cy="666206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452" y="445889"/>
            <a:ext cx="9748123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Design: Foundation of "Book My Stay"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52" y="1378148"/>
            <a:ext cx="4235648" cy="42356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7452" y="5796201"/>
            <a:ext cx="243232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Users Table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67452" y="6262211"/>
            <a:ext cx="423564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Stores user registration details.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67452" y="6578322"/>
            <a:ext cx="4235648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Includes fields like UserID, Name, Email, Password, Contact.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67452" y="7153870"/>
            <a:ext cx="423564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Ensures secure and unique user identification.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246" y="1378148"/>
            <a:ext cx="4234339" cy="42343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6246" y="5794891"/>
            <a:ext cx="243232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PG Listings Table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06246" y="6260902"/>
            <a:ext cx="423433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Contains detailed information about each PG.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5206246" y="6577013"/>
            <a:ext cx="4234339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Fields: PGID, Name, Location, Price, Amenities, Availability.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206246" y="7152561"/>
            <a:ext cx="423433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Enables comprehensive listing management.</a:t>
            </a:r>
            <a:endParaRPr lang="en-US" sz="12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730" y="1378148"/>
            <a:ext cx="4234339" cy="423433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43730" y="5794891"/>
            <a:ext cx="243232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Bookings Table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843730" y="6260902"/>
            <a:ext cx="423433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Records all booking transactions.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9843730" y="6577013"/>
            <a:ext cx="4234339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Attributes: BookingID, UserID, PGID, BookingDate, Status.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9843730" y="7152561"/>
            <a:ext cx="4234339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Facilitates tracking and management of reservations.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567452" y="7910513"/>
            <a:ext cx="1349549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These interconnected tables form the backbone of our system, ensuring data integrity and efficient retrieval.</a:t>
            </a:r>
            <a:endParaRPr lang="en-US" sz="12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5E7E3B-8C46-181D-E029-53455E35B410}"/>
              </a:ext>
            </a:extLst>
          </p:cNvPr>
          <p:cNvSpPr/>
          <p:nvPr/>
        </p:nvSpPr>
        <p:spPr>
          <a:xfrm>
            <a:off x="12762411" y="7563394"/>
            <a:ext cx="1867989" cy="666206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7619524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System Workflow: User Journey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1495187"/>
            <a:ext cx="949404" cy="11393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3797" y="1684973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User Accesses App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803797" y="2095500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Launches "Book My Stay" on their device.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2634496"/>
            <a:ext cx="949404" cy="11393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3797" y="2824282"/>
            <a:ext cx="256520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Searches &amp; Filters PG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803797" y="3234809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Queries database for suitable accommodations.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3773805"/>
            <a:ext cx="949404" cy="11393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3797" y="3963591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Selects &amp; Books PG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803797" y="4374118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Booking details recorded in database.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4913114"/>
            <a:ext cx="949404" cy="11393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3797" y="5102900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Admin Manages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803797" y="5513427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Admin confirms/updates PG availability via module.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07" y="6052423"/>
            <a:ext cx="949404" cy="113930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03797" y="6242209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User Views/Cancels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803797" y="665273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User interacts with their booking data.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664607" y="7405330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streamlined flow ensures efficient interaction between users, the application modules, and the MySQL database.</a:t>
            </a:r>
            <a:endParaRPr lang="en-US" sz="14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B9AB6-1D4F-1818-A8EE-D52A87308DF2}"/>
              </a:ext>
            </a:extLst>
          </p:cNvPr>
          <p:cNvSpPr/>
          <p:nvPr/>
        </p:nvSpPr>
        <p:spPr>
          <a:xfrm>
            <a:off x="12762411" y="7563394"/>
            <a:ext cx="1867989" cy="666206"/>
          </a:xfrm>
          <a:prstGeom prst="rect">
            <a:avLst/>
          </a:prstGeom>
          <a:solidFill>
            <a:srgbClr val="403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814</Words>
  <Application>Microsoft Office PowerPoint</Application>
  <PresentationFormat>Custom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Noto Serif HK</vt:lpstr>
      <vt:lpstr>Noto Serif HK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surbhi kalra</cp:lastModifiedBy>
  <cp:revision>1</cp:revision>
  <dcterms:created xsi:type="dcterms:W3CDTF">2025-07-30T05:13:07Z</dcterms:created>
  <dcterms:modified xsi:type="dcterms:W3CDTF">2025-07-30T05:27:30Z</dcterms:modified>
</cp:coreProperties>
</file>